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6" d="100"/>
          <a:sy n="116" d="100"/>
        </p:scale>
        <p:origin x="-154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59280"/>
            <a:ext cx="6400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801112"/>
            <a:ext cx="9144000" cy="93268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29000"/>
            <a:ext cx="6400800" cy="762000"/>
          </a:xfrm>
        </p:spPr>
        <p:txBody>
          <a:bodyPr>
            <a:normAutofit/>
          </a:bodyPr>
          <a:lstStyle>
            <a:lvl1pPr marL="0" indent="0" algn="ctr">
              <a:buNone/>
              <a:defRPr sz="200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0629348D-AAE7-4170-8761-6FC6E7110663}" type="datetimeFigureOut">
              <a:rPr lang="en-GB" smtClean="0"/>
              <a:t>24/03/2020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1440C-13E1-4813-800D-35F28726F560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348D-AAE7-4170-8761-6FC6E7110663}" type="datetimeFigureOut">
              <a:rPr lang="en-GB" smtClean="0"/>
              <a:t>24/03/2020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1440C-13E1-4813-800D-35F28726F560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09041"/>
            <a:ext cx="1295400" cy="431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1219199"/>
            <a:ext cx="5181600" cy="4267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348D-AAE7-4170-8761-6FC6E7110663}" type="datetimeFigureOut">
              <a:rPr lang="en-GB" smtClean="0"/>
              <a:t>24/03/2020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1440C-13E1-4813-800D-35F28726F560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438400"/>
            <a:ext cx="6400800" cy="30480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348D-AAE7-4170-8761-6FC6E7110663}" type="datetimeFigureOut">
              <a:rPr lang="en-GB" smtClean="0"/>
              <a:t>24/03/2020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1440C-13E1-4813-800D-35F28726F56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348D-AAE7-4170-8761-6FC6E7110663}" type="datetimeFigureOut">
              <a:rPr lang="en-GB" smtClean="0"/>
              <a:t>24/03/2020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1440C-13E1-4813-800D-35F28726F56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9144000" cy="932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3410267"/>
            <a:ext cx="6248400" cy="1456373"/>
          </a:xfrm>
        </p:spPr>
        <p:txBody>
          <a:bodyPr anchor="t">
            <a:normAutofit/>
          </a:bodyPr>
          <a:lstStyle>
            <a:lvl1pPr algn="ctr">
              <a:defRPr sz="36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800" y="1503680"/>
            <a:ext cx="6248400" cy="1566862"/>
          </a:xfrm>
        </p:spPr>
        <p:txBody>
          <a:bodyPr anchor="b"/>
          <a:lstStyle>
            <a:lvl1pPr marL="0" indent="0" algn="ctr">
              <a:buNone/>
              <a:defRPr sz="2000" b="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371600" y="2438400"/>
            <a:ext cx="3124200" cy="3124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348D-AAE7-4170-8761-6FC6E7110663}" type="datetimeFigureOut">
              <a:rPr lang="en-GB" smtClean="0"/>
              <a:t>24/03/2020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1440C-13E1-4813-800D-35F28726F560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4648200" y="2438400"/>
            <a:ext cx="3124200" cy="3124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flourish2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371600" y="2819400"/>
            <a:ext cx="3124200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8200" y="2819400"/>
            <a:ext cx="3124200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62201"/>
            <a:ext cx="3125788" cy="451338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359152"/>
            <a:ext cx="3127375" cy="448056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348D-AAE7-4170-8761-6FC6E7110663}" type="datetimeFigureOut">
              <a:rPr lang="en-GB" smtClean="0"/>
              <a:t>24/03/2020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1440C-13E1-4813-800D-35F28726F560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348D-AAE7-4170-8761-6FC6E7110663}" type="datetimeFigureOut">
              <a:rPr lang="en-GB" smtClean="0"/>
              <a:t>24/03/2020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1440C-13E1-4813-800D-35F28726F56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348D-AAE7-4170-8761-6FC6E7110663}" type="datetimeFigureOut">
              <a:rPr lang="en-GB" smtClean="0"/>
              <a:t>24/03/2020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1440C-13E1-4813-800D-35F28726F560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1" y="1676400"/>
            <a:ext cx="2819399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1" y="2275840"/>
            <a:ext cx="2819399" cy="290576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348D-AAE7-4170-8761-6FC6E7110663}" type="datetimeFigureOut">
              <a:rPr lang="en-GB" smtClean="0"/>
              <a:t>24/03/2020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1440C-13E1-4813-800D-35F28726F560}" type="slidenum">
              <a:rPr lang="en-GB" smtClean="0"/>
              <a:t>‹#›</a:t>
            </a:fld>
            <a:endParaRPr lang="en-GB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371600" y="1676400"/>
            <a:ext cx="3276600" cy="3505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que 9"/>
          <p:cNvSpPr/>
          <p:nvPr/>
        </p:nvSpPr>
        <p:spPr>
          <a:xfrm>
            <a:off x="1463040" y="1847088"/>
            <a:ext cx="3090672" cy="3090672"/>
          </a:xfrm>
          <a:prstGeom prst="plaque">
            <a:avLst>
              <a:gd name="adj" fmla="val 8438"/>
            </a:avLst>
          </a:prstGeom>
          <a:noFill/>
          <a:ln w="9525">
            <a:solidFill>
              <a:schemeClr val="tx2">
                <a:alpha val="17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1676400"/>
            <a:ext cx="2819400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0" y="1905000"/>
            <a:ext cx="2971800" cy="2971800"/>
          </a:xfrm>
          <a:prstGeom prst="plaque">
            <a:avLst>
              <a:gd name="adj" fmla="val 8341"/>
            </a:avLst>
          </a:prstGeom>
          <a:solidFill>
            <a:schemeClr val="bg1">
              <a:lumMod val="95000"/>
              <a:alpha val="35000"/>
            </a:schemeClr>
          </a:solidFill>
          <a:ln w="98425" cmpd="thinThick">
            <a:noFill/>
            <a:bevel/>
          </a:ln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2276856"/>
            <a:ext cx="2819400" cy="287528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348D-AAE7-4170-8761-6FC6E7110663}" type="datetimeFigureOut">
              <a:rPr lang="en-GB" smtClean="0"/>
              <a:t>24/03/2020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1440C-13E1-4813-800D-35F28726F560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ndow3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1295400"/>
            <a:ext cx="6400800" cy="685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057400"/>
            <a:ext cx="6400800" cy="3429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304800" y="6356350"/>
            <a:ext cx="21336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0629348D-AAE7-4170-8761-6FC6E7110663}" type="datetimeFigureOut">
              <a:rPr lang="en-GB" smtClean="0"/>
              <a:t>24/03/2020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2971800" y="635635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6675120" y="636422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B331440C-13E1-4813-800D-35F28726F560}" type="slidenum">
              <a:rPr lang="en-GB" smtClean="0"/>
              <a:t>‹#›</a:t>
            </a:fld>
            <a:endParaRPr lang="en-GB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-274320" algn="l" defTabSz="914400" rtl="0" eaLnBrk="1" latinLnBrk="0" hangingPunct="1">
        <a:lnSpc>
          <a:spcPct val="150000"/>
        </a:lnSpc>
        <a:spcBef>
          <a:spcPct val="20000"/>
        </a:spcBef>
        <a:buClrTx/>
        <a:buFont typeface="Wingdings" pitchFamily="2" charset="2"/>
        <a:buChar char="v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24544" y="5085184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 smtClean="0"/>
              <a:t>Vince’s Wednesday Webinar</a:t>
            </a:r>
            <a:endParaRPr lang="en-GB" sz="4400" dirty="0"/>
          </a:p>
        </p:txBody>
      </p:sp>
      <p:pic>
        <p:nvPicPr>
          <p:cNvPr id="1026" name="Picture 2" descr="\\GALAXYRNAS\VinceDocuments\Downloads\giphy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-1"/>
            <a:ext cx="3983347" cy="398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\\GALAXYRNAS\VinceDocuments\Downloads\tumblr_mtw0ojDUCQ1ru39xmo1_500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04664"/>
            <a:ext cx="338437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46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What We will Be covering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1640" y="2492896"/>
            <a:ext cx="6400800" cy="3048001"/>
          </a:xfrm>
        </p:spPr>
        <p:txBody>
          <a:bodyPr/>
          <a:lstStyle/>
          <a:p>
            <a:r>
              <a:rPr lang="en-GB" dirty="0" smtClean="0"/>
              <a:t>Basic Shell Printing</a:t>
            </a:r>
          </a:p>
          <a:p>
            <a:r>
              <a:rPr lang="en-GB" dirty="0" smtClean="0"/>
              <a:t>Loops</a:t>
            </a:r>
          </a:p>
          <a:p>
            <a:r>
              <a:rPr lang="en-GB" dirty="0" smtClean="0"/>
              <a:t>Simple Maths</a:t>
            </a:r>
          </a:p>
          <a:p>
            <a:r>
              <a:rPr lang="en-GB" dirty="0" smtClean="0"/>
              <a:t>Basic User Input</a:t>
            </a:r>
          </a:p>
          <a:p>
            <a:r>
              <a:rPr lang="en-GB" dirty="0" smtClean="0"/>
              <a:t>Importing libraries</a:t>
            </a:r>
          </a:p>
          <a:p>
            <a:r>
              <a:rPr lang="en-GB" dirty="0" smtClean="0"/>
              <a:t>A fun game to finish it off</a:t>
            </a:r>
          </a:p>
        </p:txBody>
      </p:sp>
    </p:spTree>
    <p:extLst>
      <p:ext uri="{BB962C8B-B14F-4D97-AF65-F5344CB8AC3E}">
        <p14:creationId xmlns:p14="http://schemas.microsoft.com/office/powerpoint/2010/main" val="140184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06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7784" y="3861048"/>
            <a:ext cx="6400800" cy="685800"/>
          </a:xfrm>
        </p:spPr>
        <p:txBody>
          <a:bodyPr/>
          <a:lstStyle/>
          <a:p>
            <a:r>
              <a:rPr lang="en-GB" dirty="0" smtClean="0"/>
              <a:t>for watching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3768" y="6021288"/>
            <a:ext cx="6400800" cy="3048001"/>
          </a:xfrm>
        </p:spPr>
        <p:txBody>
          <a:bodyPr/>
          <a:lstStyle/>
          <a:p>
            <a:pPr indent="0">
              <a:buNone/>
            </a:pPr>
            <a:r>
              <a:rPr lang="en-GB" sz="2000" dirty="0" smtClean="0"/>
              <a:t>Hope to see you again next week</a:t>
            </a:r>
          </a:p>
          <a:p>
            <a:endParaRPr lang="en-GB" dirty="0"/>
          </a:p>
        </p:txBody>
      </p:sp>
      <p:pic>
        <p:nvPicPr>
          <p:cNvPr id="2050" name="Picture 2" descr="\\GALAXYRNAS\VinceDocuments\Downloads\giphy (1)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612" y="620688"/>
            <a:ext cx="3586899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64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uture">
  <a:themeElements>
    <a:clrScheme name="Couture">
      <a:dk1>
        <a:sysClr val="windowText" lastClr="000000"/>
      </a:dk1>
      <a:lt1>
        <a:sysClr val="window" lastClr="FFFFFF"/>
      </a:lt1>
      <a:dk2>
        <a:srgbClr val="37302A"/>
      </a:dk2>
      <a:lt2>
        <a:srgbClr val="D0CCB9"/>
      </a:lt2>
      <a:accent1>
        <a:srgbClr val="9E8E5C"/>
      </a:accent1>
      <a:accent2>
        <a:srgbClr val="A09781"/>
      </a:accent2>
      <a:accent3>
        <a:srgbClr val="85776D"/>
      </a:accent3>
      <a:accent4>
        <a:srgbClr val="AEAFA9"/>
      </a:accent4>
      <a:accent5>
        <a:srgbClr val="8D878B"/>
      </a:accent5>
      <a:accent6>
        <a:srgbClr val="6B6149"/>
      </a:accent6>
      <a:hlink>
        <a:srgbClr val="B6A272"/>
      </a:hlink>
      <a:folHlink>
        <a:srgbClr val="8A784F"/>
      </a:folHlink>
    </a:clrScheme>
    <a:fontScheme name="Black 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100000" r="100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200000"/>
              </a:schemeClr>
              <a:schemeClr val="phClr">
                <a:tint val="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Couture</Template>
  <TotalTime>29</TotalTime>
  <Words>35</Words>
  <Application>Microsoft Office PowerPoint</Application>
  <PresentationFormat>On-screen Show (4:3)</PresentationFormat>
  <Paragraphs>10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Couture</vt:lpstr>
      <vt:lpstr>PowerPoint Presentation</vt:lpstr>
      <vt:lpstr>What We will Be covering</vt:lpstr>
      <vt:lpstr>PowerPoint Presentation</vt:lpstr>
      <vt:lpstr>for watching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Vince Engelbrecht</dc:creator>
  <cp:lastModifiedBy>Vince Engelbrecht</cp:lastModifiedBy>
  <cp:revision>3</cp:revision>
  <dcterms:created xsi:type="dcterms:W3CDTF">2020-03-24T18:31:51Z</dcterms:created>
  <dcterms:modified xsi:type="dcterms:W3CDTF">2020-03-24T19:01:32Z</dcterms:modified>
</cp:coreProperties>
</file>